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0" r:id="rId4"/>
    <p:sldId id="262" r:id="rId5"/>
    <p:sldId id="263" r:id="rId6"/>
  </p:sldIdLst>
  <p:sldSz cx="12192000" cy="6858000"/>
  <p:notesSz cx="6858000" cy="9144000"/>
  <p:defaultTextStyle>
    <a:defPPr>
      <a:defRPr lang="pt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28C"/>
    <a:srgbClr val="0E7DC4"/>
    <a:srgbClr val="8341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>
                <a:solidFill>
                  <a:srgbClr val="029974"/>
                </a:solidFill>
                <a:latin typeface="Itoya-Regular" panose="00000500000000000000" pitchFamily="2" charset="0"/>
              </a:rPr>
              <a:t>Título</a:t>
            </a:r>
            <a:r>
              <a:rPr lang="en-US" b="1" dirty="0">
                <a:solidFill>
                  <a:srgbClr val="029974"/>
                </a:solidFill>
                <a:latin typeface="Itoya-Regular" panose="00000500000000000000" pitchFamily="2" charset="0"/>
              </a:rPr>
              <a:t> do </a:t>
            </a:r>
            <a:r>
              <a:rPr lang="en-US" b="1" dirty="0" err="1">
                <a:solidFill>
                  <a:srgbClr val="029974"/>
                </a:solidFill>
                <a:latin typeface="Itoya-Regular" panose="00000500000000000000" pitchFamily="2" charset="0"/>
              </a:rPr>
              <a:t>gráfico</a:t>
            </a:r>
            <a:endParaRPr lang="en-US" b="1" dirty="0">
              <a:solidFill>
                <a:srgbClr val="029974"/>
              </a:solidFill>
              <a:latin typeface="Itoya-Regular" panose="000005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rgbClr val="8138A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B2-3C4A-946E-CF13F6751B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B2-3C4A-946E-CF13F6751B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6B2-3C4A-946E-CF13F6751B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6B2-3C4A-946E-CF13F6751B21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6B2-3C4A-946E-CF13F6751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Itoya-Regular" panose="00000500000000000000" pitchFamily="2" charset="0"/>
              <a:ea typeface="+mn-ea"/>
              <a:cs typeface="+mn-cs"/>
            </a:defRPr>
          </a:pPr>
          <a:endParaRPr lang="pt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34551-8428-1D78-E4B6-930271145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B6A14-97E8-46E0-6E41-AFAD0A2D19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pt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DFE9B9-DBFE-24BF-1347-D45B252E0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B40B58-1F75-B936-3DF6-D9ED6E4A7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17D955-34A6-BE00-09E2-A1B347EB1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2793102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05D95-01CC-63BD-1EFB-33276E429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E4D645-D07A-4CE7-FE9E-16462D38E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B2FBBE-F819-6B70-9F04-88CE6BC04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B67C0E-ECD7-6B87-D83C-25076BAC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CD1222-F588-2645-0019-F179C7FF5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140735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2C26E-46B2-CCFB-8F58-23FEFB83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2B7A47-682D-2E40-6845-4B0E2695C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9BF49C-24DD-8528-F12C-B9C9F55E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0DE17F-B381-8499-67DD-513D65C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F373E4-6AEE-BD81-7C3D-A6A0CF5D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32388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1EC6E-2C8B-4533-400F-49716FA2F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E7FAD1-595D-BB47-7CC1-3677E7C49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5B811D7-AB1A-AC40-6886-5EA7457FF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9A8999-C086-087C-0826-47C0CB1F3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825130A-7B9E-8BE6-54B5-777C25A3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9E2FD8-9588-C76B-83AF-FA32DF21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485491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90A3A-9976-73D1-6045-69E0D4C12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C826DD-32C8-D847-AEAF-A20019D68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7088F1E-C822-8A39-EBD5-BC1BCD471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2F9C842-1B3F-DD68-438C-4BEF2FC4F0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32317CD-9FE5-B9CF-B3E2-CA1208E495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36593F0-A29A-FBF8-CBA8-EA0D0C8E6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645E0A0-6B18-5C5E-B5A9-1E04CD965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0902D45-B0B9-6EC2-8453-DB624815C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386888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5C596-955A-57D9-F30F-E5CCC6D3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EB222EE-3ADA-B01B-1EE4-247DE2AB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D4F4B3A-68FA-DB9F-1CDB-B6F3424A7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64EFAF4-F882-1B0B-9853-4A2B6507D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76794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FC9828-3489-D612-AAC6-19814445A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4A013FA-80E3-96C4-A30B-86CE4FFBF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B0C7250-67E3-8BD2-CA6E-19E264309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155686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8DFD8-CABF-697C-C3EB-484A87C4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9576B8-85E9-7110-1DD6-DC1E7E58D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018E9D-A926-833C-029C-E38B99BC4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94CC27-DA3F-311F-87FB-BFE3850D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30491E-877C-5699-C7C5-94F2E58E8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D5F9B62-FA8A-91F3-EFEC-61CB1A27C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242237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7AB43-376C-B14F-3E9E-6265CBBF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A9B5850-CF7F-B0CD-E06D-EB3D67B05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C6538C-011A-3B32-6DBE-F8C1AE745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4DE4AE-0B32-CF13-9BB7-72FE34552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7E7212-400C-7F2B-BC28-5DCF8931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9A2CC37-CA79-09CE-F740-80F843FF9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121782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137B7-FD31-F8FF-3470-52D052C80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F0B322-7DC6-27DC-7D59-CACF5B4DF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36EF6C-F24D-A48F-0A74-50FB3506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1D35B8-EF7A-4371-8B39-0F4390BC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08B8FD-4294-C54B-A545-898A44F9B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2614639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FFFE22-9D67-1A68-F8CA-B6DC8EFFC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E4F7C2B-652E-AF65-6B81-FA4128EE9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F52345-7708-9D76-EF5B-1EA4A82B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91D433-C7B5-7BCE-3575-079A63A3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50CBDA-0D08-F3A4-459B-49D32DC10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3089206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2D791C4-0122-17DF-7397-F471AEA37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5414D4-FD67-FE47-62CE-BDC14BD95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2558FE-BEAF-9979-A95A-305DDC0C9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48BCF6-BFD8-094C-BC53-251DA30F7B12}" type="datetimeFigureOut">
              <a:rPr lang="pt-US" smtClean="0"/>
              <a:t>01/14/2026</a:t>
            </a:fld>
            <a:endParaRPr lang="pt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974DEF-CB48-2F24-4AC8-7E163FC0C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A0F84C-084F-373B-794B-056EE15FD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576ECE-EE38-1A4C-AC7C-F9A9C202BDAB}" type="slidenum">
              <a:rPr lang="pt-US" smtClean="0"/>
              <a:t>‹nº›</a:t>
            </a:fld>
            <a:endParaRPr lang="pt-US"/>
          </a:p>
        </p:txBody>
      </p:sp>
    </p:spTree>
    <p:extLst>
      <p:ext uri="{BB962C8B-B14F-4D97-AF65-F5344CB8AC3E}">
        <p14:creationId xmlns:p14="http://schemas.microsoft.com/office/powerpoint/2010/main" val="82711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8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6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Pessoa segurando um objeto na mão&#10;&#10;Descrição gerada automaticamente com confiança baixa">
            <a:extLst>
              <a:ext uri="{FF2B5EF4-FFF2-40B4-BE49-F238E27FC236}">
                <a16:creationId xmlns:a16="http://schemas.microsoft.com/office/drawing/2014/main" id="{E7F56811-9389-CEED-4BAE-704F3F74C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32BF62DD-FF7A-06DE-8D73-4D3B0845E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015" y="767436"/>
            <a:ext cx="2549804" cy="1012739"/>
          </a:xfrm>
          <a:prstGeom prst="rect">
            <a:avLst/>
          </a:prstGeom>
        </p:spPr>
      </p:pic>
      <p:sp>
        <p:nvSpPr>
          <p:cNvPr id="5" name="Subtítulo 5">
            <a:extLst>
              <a:ext uri="{FF2B5EF4-FFF2-40B4-BE49-F238E27FC236}">
                <a16:creationId xmlns:a16="http://schemas.microsoft.com/office/drawing/2014/main" id="{23278D5C-D94A-9A9D-149A-798D8630D675}"/>
              </a:ext>
            </a:extLst>
          </p:cNvPr>
          <p:cNvSpPr txBox="1">
            <a:spLocks/>
          </p:cNvSpPr>
          <p:nvPr/>
        </p:nvSpPr>
        <p:spPr>
          <a:xfrm>
            <a:off x="1124187" y="3381180"/>
            <a:ext cx="9144000" cy="1415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dirty="0">
                <a:solidFill>
                  <a:srgbClr val="007CC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Autor 1 – Vínculo (empresa ou instituição) </a:t>
            </a:r>
          </a:p>
          <a:p>
            <a:r>
              <a:rPr lang="pt-BR" sz="1600" b="1" dirty="0">
                <a:solidFill>
                  <a:srgbClr val="007CC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Autor 2 – Vínculo (empresa ou instituição) </a:t>
            </a:r>
          </a:p>
        </p:txBody>
      </p:sp>
      <p:sp>
        <p:nvSpPr>
          <p:cNvPr id="6" name="Título 7">
            <a:extLst>
              <a:ext uri="{FF2B5EF4-FFF2-40B4-BE49-F238E27FC236}">
                <a16:creationId xmlns:a16="http://schemas.microsoft.com/office/drawing/2014/main" id="{D5B4F92A-DD8B-D1A6-30E3-94761820DCAE}"/>
              </a:ext>
            </a:extLst>
          </p:cNvPr>
          <p:cNvSpPr txBox="1">
            <a:spLocks/>
          </p:cNvSpPr>
          <p:nvPr/>
        </p:nvSpPr>
        <p:spPr>
          <a:xfrm>
            <a:off x="1124187" y="2747930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solidFill>
                  <a:srgbClr val="0299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TÍTULO DO TRABALHO</a:t>
            </a:r>
            <a:endParaRPr lang="pt-BR" sz="320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E11C038-0CE4-8193-540B-24DF7FA51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08" y="5854261"/>
            <a:ext cx="1831313" cy="49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89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503BEFF-F425-7804-217A-971228122053}"/>
              </a:ext>
            </a:extLst>
          </p:cNvPr>
          <p:cNvSpPr txBox="1">
            <a:spLocks/>
          </p:cNvSpPr>
          <p:nvPr/>
        </p:nvSpPr>
        <p:spPr>
          <a:xfrm>
            <a:off x="1427404" y="1688454"/>
            <a:ext cx="5528734" cy="648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029974"/>
                </a:solidFill>
                <a:latin typeface="Itoya-Regular" panose="00000500000000000000" pitchFamily="2" charset="0"/>
              </a:rPr>
              <a:t>Título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8821202D-B178-B317-5F40-C80BAC4984AF}"/>
              </a:ext>
            </a:extLst>
          </p:cNvPr>
          <p:cNvSpPr txBox="1">
            <a:spLocks/>
          </p:cNvSpPr>
          <p:nvPr/>
        </p:nvSpPr>
        <p:spPr>
          <a:xfrm>
            <a:off x="1427404" y="2530782"/>
            <a:ext cx="9011125" cy="398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Suspendisse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malesuada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mattis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volutpat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consequat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Praesent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hendrerit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tortor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euismod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Fusce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porttitor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ipsum ut tempus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iaculis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Donec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pellentesque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justo quis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orci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tincidunt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fermentum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sem vitae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ultrices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tincidunt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Vivamus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eu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pharetra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ac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Mauris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finibus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odio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imperdiet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leo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rutrum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vulputate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enim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quis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neque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Aenean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ullamcorper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cursus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congue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sem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interdum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ac.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Nulla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scelerisque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justo,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luctus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quis.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Cras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pretium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ligula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orci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mollis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Curabitur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pretium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nec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semper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justo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congue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feugiat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nisl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enim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Cras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turpis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egestas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nisl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aptent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taciti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sociosqu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ad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litora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torquent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conubia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nostra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per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inceptos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himenaeos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pt-B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id="{B1F5E23A-CC3E-DB5E-4253-DA8EBEA21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27" y="5632704"/>
            <a:ext cx="2057004" cy="8170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E52D8C9-CA78-6B60-C83B-D028D9F67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536" y="5854261"/>
            <a:ext cx="1831313" cy="493767"/>
          </a:xfrm>
          <a:prstGeom prst="rect">
            <a:avLst/>
          </a:prstGeom>
        </p:spPr>
      </p:pic>
      <p:pic>
        <p:nvPicPr>
          <p:cNvPr id="8" name="Imagem 7" descr="Padrão do plano de fundo&#10;&#10;Descrição gerada automaticamente">
            <a:extLst>
              <a:ext uri="{FF2B5EF4-FFF2-40B4-BE49-F238E27FC236}">
                <a16:creationId xmlns:a16="http://schemas.microsoft.com/office/drawing/2014/main" id="{C7B4111A-39B4-71D5-655D-145219202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831271" y="-243840"/>
            <a:ext cx="2890705" cy="145084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AA3742-FB15-1D73-C074-8CF487A62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368" y="1820672"/>
            <a:ext cx="361696" cy="361696"/>
          </a:xfrm>
          <a:prstGeom prst="rect">
            <a:avLst/>
          </a:prstGeom>
        </p:spPr>
      </p:pic>
      <p:sp>
        <p:nvSpPr>
          <p:cNvPr id="11" name="Google Shape;100;p23">
            <a:extLst>
              <a:ext uri="{FF2B5EF4-FFF2-40B4-BE49-F238E27FC236}">
                <a16:creationId xmlns:a16="http://schemas.microsoft.com/office/drawing/2014/main" id="{703E0795-863D-0978-9FE2-1F74AACDF3C5}"/>
              </a:ext>
            </a:extLst>
          </p:cNvPr>
          <p:cNvSpPr txBox="1"/>
          <p:nvPr/>
        </p:nvSpPr>
        <p:spPr>
          <a:xfrm flipH="1">
            <a:off x="11535292" y="201595"/>
            <a:ext cx="49149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43A2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Plus Jakarta Sans"/>
              </a:rPr>
              <a:t>2</a:t>
            </a:fld>
            <a:endParaRPr sz="800" dirty="0">
              <a:solidFill>
                <a:srgbClr val="43A28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Plus Jakarta Sans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2C6A341-B20B-49F8-2BB6-A78A3A627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09749" y="172340"/>
            <a:ext cx="77498" cy="42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26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7D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8BA1D9E3-8761-28EA-8308-71DAC4680EE5}"/>
              </a:ext>
            </a:extLst>
          </p:cNvPr>
          <p:cNvSpPr/>
          <p:nvPr/>
        </p:nvSpPr>
        <p:spPr>
          <a:xfrm>
            <a:off x="0" y="5480304"/>
            <a:ext cx="12192000" cy="24932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503BEFF-F425-7804-217A-971228122053}"/>
              </a:ext>
            </a:extLst>
          </p:cNvPr>
          <p:cNvSpPr txBox="1">
            <a:spLocks/>
          </p:cNvSpPr>
          <p:nvPr/>
        </p:nvSpPr>
        <p:spPr>
          <a:xfrm>
            <a:off x="1427404" y="1688454"/>
            <a:ext cx="5528734" cy="648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chemeClr val="bg1"/>
                </a:solidFill>
                <a:latin typeface="Itoya-Regular" panose="00000500000000000000" pitchFamily="2" charset="0"/>
              </a:rPr>
              <a:t>Título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8821202D-B178-B317-5F40-C80BAC4984AF}"/>
              </a:ext>
            </a:extLst>
          </p:cNvPr>
          <p:cNvSpPr txBox="1">
            <a:spLocks/>
          </p:cNvSpPr>
          <p:nvPr/>
        </p:nvSpPr>
        <p:spPr>
          <a:xfrm>
            <a:off x="1427404" y="2530782"/>
            <a:ext cx="9011125" cy="398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Suspendisse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malesuada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mattis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dui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volutpat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consequat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Praesent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hendrerit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tortor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euismod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Fusce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porttitor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ipsum ut tempus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iaculis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Donec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pellentesque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justo quis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orci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tincidunt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fermentum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sem vitae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ultrices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tincidunt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Vivamus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eu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pharetra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ac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felis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Mauris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finibus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risus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odio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imperdiet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leo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rutrum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vulputate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enim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quis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neque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Aenean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ullamcorper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cursus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nisi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congue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sem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interdum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ac.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Nulla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scelerisque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justo,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nisi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luctus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quis.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Cras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pretium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ligula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orci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mollis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dui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Curabitur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pretium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nec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tempor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semper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felis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justo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congue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feugiat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nisl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metus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enim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Cras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turpis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consectetur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egestas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nisl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Class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aptent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taciti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sociosqu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ad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litora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torquent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conubia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nostra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per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inceptos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himenaeos</a:t>
            </a:r>
            <a:r>
              <a:rPr lang="pt-BR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pt-BR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id="{B1F5E23A-CC3E-DB5E-4253-DA8EBEA21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27" y="5632704"/>
            <a:ext cx="2057004" cy="8170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E52D8C9-CA78-6B60-C83B-D028D9F67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536" y="5854261"/>
            <a:ext cx="1831313" cy="49376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183FC66-30FC-E77C-FE44-79CCBFEF6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368" y="1820672"/>
            <a:ext cx="361696" cy="36169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3C6D105-A234-EFBA-2AFA-0410EB0288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546848" y="0"/>
            <a:ext cx="3121152" cy="1560576"/>
          </a:xfrm>
          <a:prstGeom prst="rect">
            <a:avLst/>
          </a:prstGeom>
        </p:spPr>
      </p:pic>
      <p:sp>
        <p:nvSpPr>
          <p:cNvPr id="8" name="Google Shape;100;p23">
            <a:extLst>
              <a:ext uri="{FF2B5EF4-FFF2-40B4-BE49-F238E27FC236}">
                <a16:creationId xmlns:a16="http://schemas.microsoft.com/office/drawing/2014/main" id="{521B8AF4-D8C2-023F-AD96-C0CFE7C747C8}"/>
              </a:ext>
            </a:extLst>
          </p:cNvPr>
          <p:cNvSpPr txBox="1"/>
          <p:nvPr/>
        </p:nvSpPr>
        <p:spPr>
          <a:xfrm flipH="1">
            <a:off x="11535292" y="201595"/>
            <a:ext cx="49149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Plus Jakarta Sans"/>
              </a:rPr>
              <a:t>3</a:t>
            </a:fld>
            <a:endParaRPr sz="800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Plus Jakarta San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53852A5-6CA1-B549-F752-D5C193BF86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09749" y="172340"/>
            <a:ext cx="77498" cy="42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275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503BEFF-F425-7804-217A-971228122053}"/>
              </a:ext>
            </a:extLst>
          </p:cNvPr>
          <p:cNvSpPr txBox="1">
            <a:spLocks/>
          </p:cNvSpPr>
          <p:nvPr/>
        </p:nvSpPr>
        <p:spPr>
          <a:xfrm>
            <a:off x="1427404" y="1688454"/>
            <a:ext cx="5528734" cy="648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029974"/>
                </a:solidFill>
                <a:latin typeface="Itoya-Regular" panose="00000500000000000000" pitchFamily="2" charset="0"/>
              </a:rPr>
              <a:t>Título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8821202D-B178-B317-5F40-C80BAC4984AF}"/>
              </a:ext>
            </a:extLst>
          </p:cNvPr>
          <p:cNvSpPr txBox="1">
            <a:spLocks/>
          </p:cNvSpPr>
          <p:nvPr/>
        </p:nvSpPr>
        <p:spPr>
          <a:xfrm>
            <a:off x="1427404" y="2530782"/>
            <a:ext cx="3916121" cy="34413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Suspendisse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malesuada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mattis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volutpat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consequat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Praesent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hendrerit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tortor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euismod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Fusce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porttitor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ipsum ut tempus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iaculis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Donec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pellentesque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justo quis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orci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tincidunt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fermentum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sem vitae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ultrices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tincidunt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Vivamus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eu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pharetra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ac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Mauris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finibus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odio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imperdiet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leo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rutrum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vulputate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enim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dolor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quis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neque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Aenean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ullamcorper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cursus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nisi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eget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congue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sem </a:t>
            </a:r>
            <a:r>
              <a:rPr lang="pt-BR" sz="12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interdum</a:t>
            </a:r>
            <a:r>
              <a:rPr lang="pt-BR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ac. </a:t>
            </a:r>
            <a:endParaRPr lang="pt-B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id="{B1F5E23A-CC3E-DB5E-4253-DA8EBEA21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27" y="5632704"/>
            <a:ext cx="2057004" cy="8170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E52D8C9-CA78-6B60-C83B-D028D9F67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536" y="5854261"/>
            <a:ext cx="1831313" cy="493767"/>
          </a:xfrm>
          <a:prstGeom prst="rect">
            <a:avLst/>
          </a:prstGeom>
        </p:spPr>
      </p:pic>
      <p:pic>
        <p:nvPicPr>
          <p:cNvPr id="8" name="Imagem 7" descr="Padrão do plano de fundo&#10;&#10;Descrição gerada automaticamente">
            <a:extLst>
              <a:ext uri="{FF2B5EF4-FFF2-40B4-BE49-F238E27FC236}">
                <a16:creationId xmlns:a16="http://schemas.microsoft.com/office/drawing/2014/main" id="{C7B4111A-39B4-71D5-655D-145219202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602420" y="0"/>
            <a:ext cx="2198429" cy="110339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AA3742-FB15-1D73-C074-8CF487A62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368" y="1820672"/>
            <a:ext cx="361696" cy="361696"/>
          </a:xfrm>
          <a:prstGeom prst="rect">
            <a:avLst/>
          </a:prstGeom>
        </p:spPr>
      </p:pic>
      <p:sp>
        <p:nvSpPr>
          <p:cNvPr id="11" name="Google Shape;100;p23">
            <a:extLst>
              <a:ext uri="{FF2B5EF4-FFF2-40B4-BE49-F238E27FC236}">
                <a16:creationId xmlns:a16="http://schemas.microsoft.com/office/drawing/2014/main" id="{703E0795-863D-0978-9FE2-1F74AACDF3C5}"/>
              </a:ext>
            </a:extLst>
          </p:cNvPr>
          <p:cNvSpPr txBox="1"/>
          <p:nvPr/>
        </p:nvSpPr>
        <p:spPr>
          <a:xfrm flipH="1">
            <a:off x="11535292" y="201595"/>
            <a:ext cx="49149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43A2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Plus Jakarta Sans"/>
              </a:rPr>
              <a:t>4</a:t>
            </a:fld>
            <a:endParaRPr sz="800" dirty="0">
              <a:solidFill>
                <a:srgbClr val="43A28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Plus Jakarta San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E918971-B70F-E739-E2A5-8D7060634B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421238"/>
              </p:ext>
            </p:extLst>
          </p:nvPr>
        </p:nvGraphicFramePr>
        <p:xfrm>
          <a:off x="5491374" y="1618333"/>
          <a:ext cx="5600919" cy="3998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00112D07-D677-4363-0500-A2E34F9B33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09749" y="172340"/>
            <a:ext cx="77498" cy="42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30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902B31F-0071-0F1A-F0DE-0FD3E9A83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473" y="3054968"/>
            <a:ext cx="2516264" cy="678447"/>
          </a:xfrm>
          <a:prstGeom prst="rect">
            <a:avLst/>
          </a:prstGeom>
        </p:spPr>
      </p:pic>
      <p:sp>
        <p:nvSpPr>
          <p:cNvPr id="11" name="Google Shape;100;p23">
            <a:extLst>
              <a:ext uri="{FF2B5EF4-FFF2-40B4-BE49-F238E27FC236}">
                <a16:creationId xmlns:a16="http://schemas.microsoft.com/office/drawing/2014/main" id="{6E470922-08FD-7921-3F0F-DD945B9DD9CD}"/>
              </a:ext>
            </a:extLst>
          </p:cNvPr>
          <p:cNvSpPr txBox="1"/>
          <p:nvPr/>
        </p:nvSpPr>
        <p:spPr>
          <a:xfrm flipH="1">
            <a:off x="11535292" y="201595"/>
            <a:ext cx="49149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43A28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Plus Jakarta Sans"/>
              </a:rPr>
              <a:t>5</a:t>
            </a:fld>
            <a:endParaRPr sz="800" dirty="0">
              <a:solidFill>
                <a:srgbClr val="43A28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Plus Jakarta Sans"/>
            </a:endParaRPr>
          </a:p>
        </p:txBody>
      </p:sp>
      <p:pic>
        <p:nvPicPr>
          <p:cNvPr id="14" name="Imagem 13" descr="Texto&#10;&#10;Descrição gerada automaticamente">
            <a:extLst>
              <a:ext uri="{FF2B5EF4-FFF2-40B4-BE49-F238E27FC236}">
                <a16:creationId xmlns:a16="http://schemas.microsoft.com/office/drawing/2014/main" id="{C41C0C30-51C9-7F57-3DF2-19BE41F71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275" y="2676525"/>
            <a:ext cx="3621191" cy="14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119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405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Arial</vt:lpstr>
      <vt:lpstr>Itoya-Regular</vt:lpstr>
      <vt:lpstr>Open Sans ExtraBold</vt:lpstr>
      <vt:lpstr>Open Sans Light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Stephan (Omnicom)</dc:creator>
  <cp:lastModifiedBy>Ana Acocella</cp:lastModifiedBy>
  <cp:revision>8</cp:revision>
  <dcterms:created xsi:type="dcterms:W3CDTF">2026-01-13T20:58:08Z</dcterms:created>
  <dcterms:modified xsi:type="dcterms:W3CDTF">2026-01-14T12:27:41Z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e19d756-792e-42a1-bcad-4cb9051ddd2d_Enabled">
    <vt:lpwstr>true</vt:lpwstr>
  </property>
  <property fmtid="{D5CDD505-2E9C-101B-9397-08002B2CF9AE}" pid="3" name="MSIP_Label_8e19d756-792e-42a1-bcad-4cb9051ddd2d_SetDate">
    <vt:lpwstr>2026-01-13T21:08:35Z</vt:lpwstr>
  </property>
  <property fmtid="{D5CDD505-2E9C-101B-9397-08002B2CF9AE}" pid="4" name="MSIP_Label_8e19d756-792e-42a1-bcad-4cb9051ddd2d_Method">
    <vt:lpwstr>Standard</vt:lpwstr>
  </property>
  <property fmtid="{D5CDD505-2E9C-101B-9397-08002B2CF9AE}" pid="5" name="MSIP_Label_8e19d756-792e-42a1-bcad-4cb9051ddd2d_Name">
    <vt:lpwstr>Confidential</vt:lpwstr>
  </property>
  <property fmtid="{D5CDD505-2E9C-101B-9397-08002B2CF9AE}" pid="6" name="MSIP_Label_8e19d756-792e-42a1-bcad-4cb9051ddd2d_SiteId">
    <vt:lpwstr>41eb501a-f671-4ce0-a5bf-b64168c3705f</vt:lpwstr>
  </property>
  <property fmtid="{D5CDD505-2E9C-101B-9397-08002B2CF9AE}" pid="7" name="MSIP_Label_8e19d756-792e-42a1-bcad-4cb9051ddd2d_ActionId">
    <vt:lpwstr>4245b504-1be5-4e22-b1ed-0dc05b914cb5</vt:lpwstr>
  </property>
  <property fmtid="{D5CDD505-2E9C-101B-9397-08002B2CF9AE}" pid="8" name="MSIP_Label_8e19d756-792e-42a1-bcad-4cb9051ddd2d_ContentBits">
    <vt:lpwstr>2</vt:lpwstr>
  </property>
  <property fmtid="{D5CDD505-2E9C-101B-9397-08002B2CF9AE}" pid="9" name="ClassificationContentMarkingFooterLocations">
    <vt:lpwstr>Tema do Office:8</vt:lpwstr>
  </property>
  <property fmtid="{D5CDD505-2E9C-101B-9397-08002B2CF9AE}" pid="10" name="ClassificationContentMarkingFooterText">
    <vt:lpwstr>Confidential - Not for Public Consumption or Distribution</vt:lpwstr>
  </property>
</Properties>
</file>